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23"/>
  </p:notesMasterIdLst>
  <p:sldIdLst>
    <p:sldId id="292" r:id="rId5"/>
    <p:sldId id="1305" r:id="rId6"/>
    <p:sldId id="352" r:id="rId7"/>
    <p:sldId id="1300" r:id="rId8"/>
    <p:sldId id="1284" r:id="rId9"/>
    <p:sldId id="1285" r:id="rId10"/>
    <p:sldId id="1303" r:id="rId11"/>
    <p:sldId id="1304" r:id="rId12"/>
    <p:sldId id="1286" r:id="rId13"/>
    <p:sldId id="1287" r:id="rId14"/>
    <p:sldId id="1292" r:id="rId15"/>
    <p:sldId id="1293" r:id="rId16"/>
    <p:sldId id="1294" r:id="rId17"/>
    <p:sldId id="1295" r:id="rId18"/>
    <p:sldId id="1296" r:id="rId19"/>
    <p:sldId id="1297" r:id="rId20"/>
    <p:sldId id="1288" r:id="rId21"/>
    <p:sldId id="1249" r:id="rId22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3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10EFA8-133E-C6F0-4BF0-CA553FAF2DD6}" v="4" dt="2024-04-01T08:18:52.423"/>
    <p1510:client id="{EC8EA0C5-BD5F-4302-91C7-5AB04215853C}" v="5" dt="2024-04-01T08:17:11.322"/>
    <p1510:client id="{F9605AE3-8B2D-ECAA-E135-55D4A33FAE2F}" v="15" dt="2024-04-01T06:55:39.4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378" y="240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988684" y="102308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5" y="3956068"/>
            <a:ext cx="2095554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</a:t>
            </a:r>
            <a:r>
              <a:rPr lang="en-US" sz="1100" dirty="0">
                <a:solidFill>
                  <a:schemeClr val="tx1"/>
                </a:solidFill>
              </a:rPr>
              <a:t>:RV Ajina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: au960221104012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698175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</a:t>
            </a:r>
            <a:r>
              <a:rPr lang="en-US" sz="1200" b="0" i="0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Name:Arunachala</a:t>
            </a:r>
            <a:r>
              <a:rPr lang="en-US" sz="12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college of engineerin</a:t>
            </a:r>
            <a:r>
              <a:rPr lang="en-US" sz="1200" dirty="0">
                <a:solidFill>
                  <a:schemeClr val="tx1"/>
                </a:solidFill>
              </a:rPr>
              <a:t>g for women</a:t>
            </a:r>
            <a:endParaRPr lang="en-US" sz="1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Modelling &amp; Results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ED700A-9EB7-7EBB-517C-9EB7B072E924}"/>
              </a:ext>
            </a:extLst>
          </p:cNvPr>
          <p:cNvSpPr txBox="1"/>
          <p:nvPr/>
        </p:nvSpPr>
        <p:spPr>
          <a:xfrm>
            <a:off x="364273" y="1225659"/>
            <a:ext cx="639336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Define Models:</a:t>
            </a:r>
            <a:endParaRPr lang="en-US" b="1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             Start by defining the necessary models to represent different entities in                  the application. These include:</a:t>
            </a:r>
          </a:p>
          <a:p>
            <a:pPr marL="457200" lvl="1" algn="l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Car: Represents individual cars available for rental.</a:t>
            </a:r>
          </a:p>
          <a:p>
            <a:pPr marL="457200" lvl="1" algn="l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Customer: Represents users who rent cars.</a:t>
            </a:r>
          </a:p>
          <a:p>
            <a:pPr marL="457200" lvl="1" algn="l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Rental: Represents rental bookings made by customers.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8765D8-78E3-648E-3870-3CBEB0A70A8C}"/>
              </a:ext>
            </a:extLst>
          </p:cNvPr>
          <p:cNvSpPr txBox="1"/>
          <p:nvPr/>
        </p:nvSpPr>
        <p:spPr>
          <a:xfrm>
            <a:off x="364273" y="2617627"/>
            <a:ext cx="69806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Run Migrations: </a:t>
            </a:r>
          </a:p>
          <a:p>
            <a:pPr algn="l"/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    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After defining models, run Django migrations to create corresponding database tables.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D8E6A5-A4EE-8828-5EE4-549B0938EF23}"/>
              </a:ext>
            </a:extLst>
          </p:cNvPr>
          <p:cNvSpPr txBox="1"/>
          <p:nvPr/>
        </p:nvSpPr>
        <p:spPr>
          <a:xfrm>
            <a:off x="431180" y="3227770"/>
            <a:ext cx="657921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Result: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With the models defined and migrations applied, you now have the necessary database structure to store car, customer, and rental data.</a:t>
            </a:r>
          </a:p>
        </p:txBody>
      </p:sp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613142"/>
            <a:ext cx="8832300" cy="451933"/>
          </a:xfrm>
        </p:spPr>
        <p:txBody>
          <a:bodyPr/>
          <a:lstStyle/>
          <a:p>
            <a:pPr algn="ctr"/>
            <a:r>
              <a:rPr lang="en-US"/>
              <a:t>Homepage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4FBF9-636B-1E68-241E-ECCF1475C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696833" cy="3179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76764-2052-46B7-9CB7-7130D5B15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28800"/>
            <a:ext cx="7147560" cy="231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/>
              <a:t>About-Us-Page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176D9D-0D1D-D62C-9C37-269967811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310641"/>
            <a:ext cx="7722187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/>
              <a:t>Service-Page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26F5F-FA79-FCEB-CA4C-7A0D8BC7B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58240"/>
            <a:ext cx="816864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/>
              <a:t>Cars-Page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E56A74-BE84-9847-8B54-FCC274FBB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" y="1173480"/>
            <a:ext cx="8229600" cy="339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42AA-3E13-629A-6815-A8A44897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18066"/>
            <a:ext cx="7886430" cy="649583"/>
          </a:xfrm>
        </p:spPr>
        <p:txBody>
          <a:bodyPr/>
          <a:lstStyle/>
          <a:p>
            <a:pPr algn="ctr"/>
            <a:r>
              <a:rPr lang="en-US" b="1" dirty="0"/>
              <a:t>Blog-Page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8024C7-7018-8D31-8D46-56CE5518B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203960"/>
            <a:ext cx="7940040" cy="31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1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F6256-ED4F-D5CB-996C-FBD384D16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53" y="719666"/>
            <a:ext cx="8421857" cy="547983"/>
          </a:xfrm>
        </p:spPr>
        <p:txBody>
          <a:bodyPr/>
          <a:lstStyle/>
          <a:p>
            <a:r>
              <a:rPr lang="en-IN" sz="1600" b="1">
                <a:solidFill>
                  <a:srgbClr val="213163"/>
                </a:solidFill>
                <a:latin typeface="+mj-lt"/>
              </a:rPr>
              <a:t>Future </a:t>
            </a:r>
            <a:r>
              <a:rPr lang="en-US" sz="1600" b="1">
                <a:solidFill>
                  <a:srgbClr val="213163"/>
                </a:solidFill>
                <a:latin typeface="+mj-lt"/>
              </a:rPr>
              <a:t>Enhancements</a:t>
            </a:r>
            <a:r>
              <a:rPr lang="en-US" sz="1600" b="1">
                <a:solidFill>
                  <a:srgbClr val="374151"/>
                </a:solidFill>
                <a:latin typeface="+mj-lt"/>
                <a:cs typeface="Times New Roman" panose="02020603050405020304" pitchFamily="18" charset="0"/>
              </a:rPr>
              <a:t>:</a:t>
            </a:r>
            <a:br>
              <a:rPr lang="en-US" b="0" i="0">
                <a:solidFill>
                  <a:srgbClr val="374151"/>
                </a:solidFill>
                <a:effectLst/>
                <a:latin typeface="Söhne"/>
              </a:rPr>
            </a:b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CAEDCD-260F-1028-86F4-1E3F97E79C8B}"/>
              </a:ext>
            </a:extLst>
          </p:cNvPr>
          <p:cNvSpPr txBox="1"/>
          <p:nvPr/>
        </p:nvSpPr>
        <p:spPr>
          <a:xfrm>
            <a:off x="854927" y="1563987"/>
            <a:ext cx="600121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Integration with third-party APIs for additional features such as payment processing, geolocation services, and vehicle tracking.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Implementing advanced analytics and reporting features for rental businesses.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Enhancing the user interface with interactive elements and modern design trends.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Optimizing performance and scalability to handle larger volumes of data and users.</a:t>
            </a:r>
          </a:p>
        </p:txBody>
      </p:sp>
    </p:spTree>
    <p:extLst>
      <p:ext uri="{BB962C8B-B14F-4D97-AF65-F5344CB8AC3E}">
        <p14:creationId xmlns:p14="http://schemas.microsoft.com/office/powerpoint/2010/main" val="1323128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Conclusion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BAAD3EB-5AF8-2850-D7B6-2D787F8D5CA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81E9EAEF-4D2C-D890-53FC-DD6FC1B36C83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8B97B31-CC0E-51BA-B05D-9176851AA8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060" y="903093"/>
            <a:ext cx="8369300" cy="2600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car rentals application aims to revolutionize the rental industry by providing a modern and efficient platform for both customers and rental businesses.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Through the use of Django framework and best practices in software development, the application offers a robust and scalable solution to meet the demands of the car rental market.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D0D0D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7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2129473" y="3183633"/>
            <a:ext cx="4881245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/>
              <a:t>Car Rentals Application with Django Framework</a:t>
            </a:r>
            <a:r>
              <a:rPr lang="en-US" sz="1600" b="1" dirty="0">
                <a:latin typeface="+mj-lt"/>
              </a:rPr>
              <a:t> </a:t>
            </a:r>
            <a:endParaRPr lang="en-US" sz="1600" b="1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Abstract</a:t>
            </a:r>
            <a:endParaRPr lang="en-IN" sz="160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 dirty="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E01F0E-929B-9C98-8708-86BC088DC5F4}"/>
              </a:ext>
            </a:extLst>
          </p:cNvPr>
          <p:cNvSpPr txBox="1"/>
          <p:nvPr/>
        </p:nvSpPr>
        <p:spPr>
          <a:xfrm>
            <a:off x="773151" y="1563987"/>
            <a:ext cx="608856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car rental industry is a vital component of modern transportation services, offering individuals and businesses convenient access to vehicles for various purposes. Developing an efficient and user-friendly car rental application can streamline the rental process, improving customer experience and optimizing rental business operations. This project aims to create a comprehensive car rentals application using the Django web framework, leveraging its robust features and scalability.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Problem Statement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8F7F52-9ECD-D7E4-0BF7-18C939E25C0D}"/>
              </a:ext>
            </a:extLst>
          </p:cNvPr>
          <p:cNvSpPr txBox="1"/>
          <p:nvPr/>
        </p:nvSpPr>
        <p:spPr>
          <a:xfrm>
            <a:off x="624468" y="1025378"/>
            <a:ext cx="6237249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b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</a:b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Problem Statement:</a:t>
            </a: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car rental industry faces challenges in efficiently managing rental operations, including vehicle inventory, customer bookings, and administrative tasks. Existing rental systems may lack user-friendly interfaces, robust features, and scalability, hindering the rental process and impacting customer satisfaction. Therefore, there is a need for a comprehensive car rentals application that addresses these challenges and provides a seamless experience for both customers and rental businesses.</a:t>
            </a: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goal of this project is to develop a car rentals application using the Django web framework to address the following key problems: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4B842-C0E3-BD2E-82AB-29C9307C6BCA}"/>
              </a:ext>
            </a:extLst>
          </p:cNvPr>
          <p:cNvSpPr txBox="1"/>
          <p:nvPr/>
        </p:nvSpPr>
        <p:spPr>
          <a:xfrm>
            <a:off x="1100253" y="3508576"/>
            <a:ext cx="457943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Poor User Experience 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Inefficient Rental Management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Project Overview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2CD98D-F5E4-3E50-107E-269D00C4A79F}"/>
              </a:ext>
            </a:extLst>
          </p:cNvPr>
          <p:cNvSpPr txBox="1"/>
          <p:nvPr/>
        </p:nvSpPr>
        <p:spPr>
          <a:xfrm>
            <a:off x="492236" y="1221576"/>
            <a:ext cx="60158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Project Overview: Car Rentals Application with Django Framework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Introduction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8B773E-FE63-A2C1-3E43-B281AD2CFE51}"/>
              </a:ext>
            </a:extLst>
          </p:cNvPr>
          <p:cNvSpPr txBox="1"/>
          <p:nvPr/>
        </p:nvSpPr>
        <p:spPr>
          <a:xfrm>
            <a:off x="492236" y="1685120"/>
            <a:ext cx="471910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2.Technology Stack</a:t>
            </a:r>
          </a:p>
          <a:p>
            <a:r>
              <a:rPr lang="en-IN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3.Key features</a:t>
            </a:r>
          </a:p>
          <a:p>
            <a:r>
              <a:rPr lang="en-IN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4.Architectural overview</a:t>
            </a:r>
          </a:p>
          <a:p>
            <a:r>
              <a:rPr lang="en-IN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5.Development process</a:t>
            </a:r>
          </a:p>
          <a:p>
            <a:r>
              <a:rPr lang="en-IN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6.Implementation details</a:t>
            </a:r>
          </a:p>
          <a:p>
            <a:r>
              <a:rPr lang="en-IN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7.Testing approach</a:t>
            </a:r>
          </a:p>
          <a:p>
            <a:r>
              <a:rPr lang="en-IN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8.Development</a:t>
            </a:r>
          </a:p>
          <a:p>
            <a:r>
              <a:rPr lang="en-IN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9.Future enhancement</a:t>
            </a:r>
          </a:p>
          <a:p>
            <a:r>
              <a:rPr lang="en-IN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10.conclusion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Proposed Solution</a:t>
            </a:r>
            <a:endParaRPr lang="en-IN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6B7C3C-D3E3-FF07-EEDD-95F0B593D118}"/>
              </a:ext>
            </a:extLst>
          </p:cNvPr>
          <p:cNvSpPr txBox="1"/>
          <p:nvPr/>
        </p:nvSpPr>
        <p:spPr>
          <a:xfrm>
            <a:off x="138533" y="1102220"/>
            <a:ext cx="8866934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0E84B3E-4CED-7709-C0ED-61714423E40C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D3393E03-7263-ADFB-23AD-8505198A845E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8818A0-5F45-6569-D0FA-A544582FED22}"/>
              </a:ext>
            </a:extLst>
          </p:cNvPr>
          <p:cNvSpPr txBox="1"/>
          <p:nvPr/>
        </p:nvSpPr>
        <p:spPr>
          <a:xfrm>
            <a:off x="988741" y="1779430"/>
            <a:ext cx="587297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proposed solution is to develop a comprehensive car rentals application using the Django framework, which will address the challenges faced by both customers and rental businesses in the car rental industry. The application will offer a user-friendly interface, robust features, and efficient management tools to streamline the rental process and enhance the overall user experience.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391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AB2285-16B6-67AB-39F2-7E03D6821A2A}"/>
              </a:ext>
            </a:extLst>
          </p:cNvPr>
          <p:cNvSpPr txBox="1"/>
          <p:nvPr/>
        </p:nvSpPr>
        <p:spPr>
          <a:xfrm>
            <a:off x="457200" y="752832"/>
            <a:ext cx="8017933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algn="l">
              <a:lnSpc>
                <a:spcPct val="150000"/>
              </a:lnSpc>
            </a:pPr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+mj-lt"/>
              <a:buAutoNum type="arabicPeriod"/>
            </a:pPr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0896F70-0E57-B001-3C98-BB76EA937037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FB315134-FD10-6E28-FDC9-29E7F29C2454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2157F51-12AE-1271-6FCB-A9885AB60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578" y="891797"/>
            <a:ext cx="8377443" cy="2062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Customers will be able to register, login, and manage their accounts securely.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Rental businesses will have administrative controls to manage user accounts and permissions.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415D88A-B237-0C0C-7140-A76EA9BD5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328738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14D585B-8EFF-976C-F827-A4A3A352D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236" y="1201629"/>
            <a:ext cx="65" cy="954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53F1483B-4E5F-D9CB-E8EB-44D765239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328738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2E3536-00D3-4969-CAA9-2CEB40A8914F}"/>
              </a:ext>
            </a:extLst>
          </p:cNvPr>
          <p:cNvSpPr txBox="1"/>
          <p:nvPr/>
        </p:nvSpPr>
        <p:spPr>
          <a:xfrm>
            <a:off x="400050" y="1104453"/>
            <a:ext cx="45796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Authentication and Management: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6F6BFC-C68F-A679-5BD6-3AC776280920}"/>
              </a:ext>
            </a:extLst>
          </p:cNvPr>
          <p:cNvSpPr txBox="1"/>
          <p:nvPr/>
        </p:nvSpPr>
        <p:spPr>
          <a:xfrm>
            <a:off x="542578" y="2697273"/>
            <a:ext cx="5718810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2.</a:t>
            </a: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.Rental Booking System: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Customers can select rental dates and make reservations for available cars.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Availability calendars will be displayed to indicate the availability of cars for specific dates.</a:t>
            </a:r>
          </a:p>
        </p:txBody>
      </p:sp>
    </p:spTree>
    <p:extLst>
      <p:ext uri="{BB962C8B-B14F-4D97-AF65-F5344CB8AC3E}">
        <p14:creationId xmlns:p14="http://schemas.microsoft.com/office/powerpoint/2010/main" val="487481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AB2285-16B6-67AB-39F2-7E03D6821A2A}"/>
              </a:ext>
            </a:extLst>
          </p:cNvPr>
          <p:cNvSpPr txBox="1"/>
          <p:nvPr/>
        </p:nvSpPr>
        <p:spPr>
          <a:xfrm>
            <a:off x="457200" y="752832"/>
            <a:ext cx="8017933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algn="l">
              <a:lnSpc>
                <a:spcPct val="150000"/>
              </a:lnSpc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+mj-lt"/>
              <a:buAutoNum type="arabicPeriod"/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25A5131-6F83-AD76-5E52-14CCB9D908F9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9D85AD23-D3D0-C7F5-13BD-C3746B44AE9A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C84D94-EAD0-EA3D-58AB-E7E8654675ED}"/>
              </a:ext>
            </a:extLst>
          </p:cNvPr>
          <p:cNvSpPr txBox="1"/>
          <p:nvPr/>
        </p:nvSpPr>
        <p:spPr>
          <a:xfrm>
            <a:off x="1005840" y="1886873"/>
            <a:ext cx="585597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proposed solution aims to deliver a modern, efficient, and user-friendly car rentals application that meets the needs of both customers and rental businesses. By leveraging the Django framework and best practices in software development, the application will offer a robust and scalable solution for the car rental industry.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2645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</TotalTime>
  <Words>715</Words>
  <Application>Microsoft Office PowerPoint</Application>
  <PresentationFormat>On-screen Show (16:9)</PresentationFormat>
  <Paragraphs>85</Paragraphs>
  <Slides>18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  <vt:variant>
        <vt:lpstr>Custom Shows</vt:lpstr>
      </vt:variant>
      <vt:variant>
        <vt:i4>1</vt:i4>
      </vt:variant>
    </vt:vector>
  </HeadingPairs>
  <TitlesOfParts>
    <vt:vector size="25" baseType="lpstr">
      <vt:lpstr>Arial</vt:lpstr>
      <vt:lpstr>Arial MT</vt:lpstr>
      <vt:lpstr>Calibri</vt:lpstr>
      <vt:lpstr>Söhne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Proposed Solution</vt:lpstr>
      <vt:lpstr>PowerPoint Presentation</vt:lpstr>
      <vt:lpstr>PowerPoint Presentation</vt:lpstr>
      <vt:lpstr>Technology Used</vt:lpstr>
      <vt:lpstr>Modelling &amp; Results</vt:lpstr>
      <vt:lpstr>Homepage</vt:lpstr>
      <vt:lpstr>About-Us-Page</vt:lpstr>
      <vt:lpstr>Service-Page</vt:lpstr>
      <vt:lpstr>Cars-Page</vt:lpstr>
      <vt:lpstr>Blog-Page</vt:lpstr>
      <vt:lpstr>Future Enhancements: </vt:lpstr>
      <vt:lpstr>Conclusion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Ajina RV</cp:lastModifiedBy>
  <cp:revision>9</cp:revision>
  <dcterms:modified xsi:type="dcterms:W3CDTF">2024-04-11T08:13:22Z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